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90" r:id="rId28"/>
    <p:sldId id="574" r:id="rId29"/>
    <p:sldId id="587" r:id="rId30"/>
    <p:sldId id="256" r:id="rId31"/>
    <p:sldId id="569"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p:restoredTop sz="73061"/>
  </p:normalViewPr>
  <p:slideViewPr>
    <p:cSldViewPr snapToGrid="0" snapToObjects="1">
      <p:cViewPr varScale="1">
        <p:scale>
          <a:sx n="92" d="100"/>
          <a:sy n="92" d="100"/>
        </p:scale>
        <p:origin x="704"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8/20/22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R/Med 101 Participants!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 all at R/Medicine tomorrow!</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60956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also in the name of my co-instructors, I would like to thank all the TAs</a:t>
            </a:r>
          </a:p>
          <a:p>
            <a:endParaRPr lang="en-US" dirty="0"/>
          </a:p>
          <a:p>
            <a:r>
              <a:rPr lang="en-US" dirty="0"/>
              <a:t>** So to give them a round of virtual applause please click the “yes” button one more time!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2671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F715-5975-0029-29F0-5E06D5EB0663}"/>
              </a:ext>
            </a:extLst>
          </p:cNvPr>
          <p:cNvSpPr>
            <a:spLocks noGrp="1"/>
          </p:cNvSpPr>
          <p:nvPr>
            <p:ph type="title"/>
          </p:nvPr>
        </p:nvSpPr>
        <p:spPr/>
        <p:txBody>
          <a:bodyPr>
            <a:normAutofit/>
          </a:bodyPr>
          <a:lstStyle/>
          <a:p>
            <a:r>
              <a:rPr lang="en-US" dirty="0"/>
              <a:t>Don’t miss these Quarto highlights!</a:t>
            </a:r>
          </a:p>
        </p:txBody>
      </p:sp>
      <p:sp>
        <p:nvSpPr>
          <p:cNvPr id="3" name="Content Placeholder 2">
            <a:extLst>
              <a:ext uri="{FF2B5EF4-FFF2-40B4-BE49-F238E27FC236}">
                <a16:creationId xmlns:a16="http://schemas.microsoft.com/office/drawing/2014/main" id="{32BE6BE7-47AC-09F3-1BD5-6D2A1E088029}"/>
              </a:ext>
            </a:extLst>
          </p:cNvPr>
          <p:cNvSpPr>
            <a:spLocks noGrp="1"/>
          </p:cNvSpPr>
          <p:nvPr>
            <p:ph idx="1"/>
          </p:nvPr>
        </p:nvSpPr>
        <p:spPr>
          <a:xfrm>
            <a:off x="665018" y="1656272"/>
            <a:ext cx="10668000" cy="5201728"/>
          </a:xfrm>
        </p:spPr>
        <p:txBody>
          <a:bodyPr>
            <a:noAutofit/>
          </a:bodyPr>
          <a:lstStyle/>
          <a:p>
            <a:r>
              <a:rPr lang="en-US" sz="3200" dirty="0"/>
              <a:t>Workshop: </a:t>
            </a:r>
            <a:r>
              <a:rPr lang="en-US" sz="3200" b="1" dirty="0"/>
              <a:t>Reproducible Medical Research with Quarto </a:t>
            </a:r>
            <a:r>
              <a:rPr lang="en-US" sz="3200" dirty="0"/>
              <a:t>taught by Tom Mock – Wednesday @ 3:30 pm EDT</a:t>
            </a:r>
          </a:p>
          <a:p>
            <a:r>
              <a:rPr lang="en-US" sz="3200" b="1" dirty="0"/>
              <a:t>Quarto</a:t>
            </a:r>
            <a:r>
              <a:rPr lang="en-US" sz="3200" dirty="0"/>
              <a:t> keynote by JJ </a:t>
            </a:r>
            <a:r>
              <a:rPr lang="en-US" sz="3200" dirty="0" err="1"/>
              <a:t>Alaire</a:t>
            </a:r>
            <a:r>
              <a:rPr lang="en-US" sz="3200" dirty="0"/>
              <a:t> – Thursday @ 11:16 am EDT</a:t>
            </a:r>
          </a:p>
          <a:p>
            <a:r>
              <a:rPr lang="en-US" sz="3200" b="1" dirty="0"/>
              <a:t>R Workflow for Reproducible Biomedical Research Using Quarto</a:t>
            </a:r>
            <a:r>
              <a:rPr lang="en-US" sz="3200" dirty="0"/>
              <a:t> by Frank Harrell – Friday @ 11:07 am EDT</a:t>
            </a:r>
          </a:p>
          <a:p>
            <a:endParaRPr lang="en-US" sz="3200" dirty="0"/>
          </a:p>
          <a:p>
            <a:r>
              <a:rPr lang="en-US" sz="3200" dirty="0"/>
              <a:t>Plus many more presentations…</a:t>
            </a:r>
          </a:p>
        </p:txBody>
      </p:sp>
    </p:spTree>
    <p:extLst>
      <p:ext uri="{BB962C8B-B14F-4D97-AF65-F5344CB8AC3E}">
        <p14:creationId xmlns:p14="http://schemas.microsoft.com/office/powerpoint/2010/main" val="403714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4CC2F-F674-439C-AACE-7E88229948EF}"/>
              </a:ext>
              <a:ext uri="{C183D7F6-B498-43B3-948B-1728B52AA6E4}">
                <adec:decorative xmlns:adec="http://schemas.microsoft.com/office/drawing/2017/decorative" val="1"/>
              </a:ext>
            </a:extLst>
          </p:cNvPr>
          <p:cNvPicPr>
            <a:picLocks noChangeAspect="1"/>
          </p:cNvPicPr>
          <p:nvPr/>
        </p:nvPicPr>
        <p:blipFill rotWithShape="1">
          <a:blip r:embed="rId3"/>
          <a:srcRect t="15730"/>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E2955B5D-E1BE-B94A-8B2B-609B8B447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241" y="2490416"/>
            <a:ext cx="8867517" cy="1877168"/>
          </a:xfrm>
          <a:prstGeom prst="rect">
            <a:avLst/>
          </a:prstGeom>
        </p:spPr>
      </p:pic>
    </p:spTree>
    <p:extLst>
      <p:ext uri="{BB962C8B-B14F-4D97-AF65-F5344CB8AC3E}">
        <p14:creationId xmlns:p14="http://schemas.microsoft.com/office/powerpoint/2010/main" val="402170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Martin </a:t>
            </a:r>
            <a:r>
              <a:rPr lang="en-US" sz="2800" dirty="0" err="1"/>
              <a:t>Frigaard</a:t>
            </a:r>
            <a:endParaRPr lang="en-US" sz="2800" dirty="0"/>
          </a:p>
          <a:p>
            <a:pPr algn="ctr"/>
            <a:r>
              <a:rPr lang="en-US" sz="2800" dirty="0"/>
              <a:t>Zach </a:t>
            </a:r>
            <a:r>
              <a:rPr lang="en-US" sz="2800" dirty="0" err="1"/>
              <a:t>Dravis</a:t>
            </a:r>
            <a:endParaRPr lang="en-US" sz="2800" dirty="0"/>
          </a:p>
        </p:txBody>
      </p:sp>
      <p:pic>
        <p:nvPicPr>
          <p:cNvPr id="5" name="Picture 4">
            <a:extLst>
              <a:ext uri="{FF2B5EF4-FFF2-40B4-BE49-F238E27FC236}">
                <a16:creationId xmlns:a16="http://schemas.microsoft.com/office/drawing/2014/main" id="{731794CB-CE87-B048-8D7C-D4D5FE96A9FF}"/>
              </a:ext>
            </a:extLst>
          </p:cNvPr>
          <p:cNvPicPr>
            <a:picLocks noChangeAspect="1"/>
          </p:cNvPicPr>
          <p:nvPr/>
        </p:nvPicPr>
        <p:blipFill>
          <a:blip r:embed="rId3"/>
          <a:stretch>
            <a:fillRect/>
          </a:stretch>
        </p:blipFill>
        <p:spPr>
          <a:xfrm>
            <a:off x="4901274" y="2569681"/>
            <a:ext cx="1965779" cy="2288038"/>
          </a:xfrm>
          <a:prstGeom prst="rect">
            <a:avLst/>
          </a:prstGeom>
        </p:spPr>
      </p:pic>
    </p:spTree>
    <p:extLst>
      <p:ext uri="{BB962C8B-B14F-4D97-AF65-F5344CB8AC3E}">
        <p14:creationId xmlns:p14="http://schemas.microsoft.com/office/powerpoint/2010/main" val="13594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lnSpcReduction="1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12381</TotalTime>
  <Words>1801</Words>
  <Application>Microsoft Macintosh PowerPoint</Application>
  <PresentationFormat>Widescreen</PresentationFormat>
  <Paragraphs>171</Paragraphs>
  <Slides>31</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Don’t miss these Quarto highlights!</vt:lpstr>
      <vt:lpstr>Thank You!</vt:lpstr>
      <vt:lpstr>Please complete the post-course survey!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624</cp:revision>
  <cp:lastPrinted>2019-02-19T22:36:37Z</cp:lastPrinted>
  <dcterms:created xsi:type="dcterms:W3CDTF">2018-02-01T22:00:01Z</dcterms:created>
  <dcterms:modified xsi:type="dcterms:W3CDTF">2022-08-21T18:15:02Z</dcterms:modified>
</cp:coreProperties>
</file>